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7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354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2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48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61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33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1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2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8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7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5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3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7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1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0BB76-5A40-4CAA-AAAA-082FDE29607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332976-EFDB-45CE-9D52-AB2D92943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12B61-79FF-425D-A6BD-E3E0CF541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인하방범대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DA01B9-093E-4EF7-8786-1D5ECB9A0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201845003 </a:t>
            </a:r>
            <a:r>
              <a:rPr lang="ko-KR" altLang="en-US" dirty="0"/>
              <a:t>김민정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35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주 진도예정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31C26-F7CC-43E3-83E1-91729380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294439" cy="3880773"/>
          </a:xfrm>
        </p:spPr>
        <p:txBody>
          <a:bodyPr/>
          <a:lstStyle/>
          <a:p>
            <a:r>
              <a:rPr lang="en-US" altLang="ko-KR" dirty="0"/>
              <a:t>11X-forwarding</a:t>
            </a:r>
            <a:r>
              <a:rPr lang="ko-KR" altLang="en-US" dirty="0"/>
              <a:t>을 이용하여 라즈베리 파이에서 사용자 측면의 </a:t>
            </a:r>
            <a:r>
              <a:rPr lang="en-US" altLang="ko-KR" dirty="0"/>
              <a:t>GUI</a:t>
            </a:r>
            <a:r>
              <a:rPr lang="ko-KR" altLang="en-US" dirty="0"/>
              <a:t>환경 마련하기</a:t>
            </a:r>
            <a:endParaRPr lang="en-US" altLang="ko-KR" dirty="0"/>
          </a:p>
          <a:p>
            <a:r>
              <a:rPr lang="ko-KR" altLang="en-US" dirty="0"/>
              <a:t>하드코딩 되어있는 리스트 상에 인식하고자 하는 사람의 이름을 </a:t>
            </a:r>
            <a:r>
              <a:rPr lang="en-US" altLang="ko-KR" dirty="0"/>
              <a:t>GUI</a:t>
            </a:r>
            <a:r>
              <a:rPr lang="ko-KR" altLang="en-US" dirty="0"/>
              <a:t>에서 입력하여 값 </a:t>
            </a:r>
            <a:r>
              <a:rPr lang="ko-KR" altLang="en-US" dirty="0" err="1"/>
              <a:t>넣어주기</a:t>
            </a:r>
            <a:endParaRPr lang="en-US" altLang="ko-KR" dirty="0"/>
          </a:p>
          <a:p>
            <a:r>
              <a:rPr lang="ko-KR" altLang="en-US" dirty="0"/>
              <a:t>모자이크처리 하고자 하는 영상의 경로를 </a:t>
            </a:r>
            <a:r>
              <a:rPr lang="en-US" altLang="ko-KR" dirty="0"/>
              <a:t>GUI</a:t>
            </a:r>
            <a:r>
              <a:rPr lang="ko-KR" altLang="en-US" dirty="0"/>
              <a:t>상에서 받아와 영상처리하기</a:t>
            </a:r>
            <a:endParaRPr lang="en-US" altLang="ko-KR" dirty="0"/>
          </a:p>
          <a:p>
            <a:r>
              <a:rPr lang="ko-KR" altLang="en-US" dirty="0"/>
              <a:t>영상처리 코드 상에 화면을 가리는 블랙처리하기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3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_1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7AC117-23B5-4947-BFAC-3FAF65AFF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2" y="1796813"/>
            <a:ext cx="3897557" cy="3504837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0CA76A-7868-4F8B-B58E-A719C67D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88" y="1796813"/>
            <a:ext cx="6064452" cy="39678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C80F40-92CB-489A-93C4-2221AFC61153}"/>
              </a:ext>
            </a:extLst>
          </p:cNvPr>
          <p:cNvSpPr/>
          <p:nvPr/>
        </p:nvSpPr>
        <p:spPr>
          <a:xfrm>
            <a:off x="4652745" y="3159760"/>
            <a:ext cx="1005840" cy="74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1A71D-EC7D-467A-B3A7-DD01631B656A}"/>
              </a:ext>
            </a:extLst>
          </p:cNvPr>
          <p:cNvSpPr txBox="1"/>
          <p:nvPr/>
        </p:nvSpPr>
        <p:spPr>
          <a:xfrm>
            <a:off x="542362" y="5879068"/>
            <a:ext cx="642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변경사항 </a:t>
            </a:r>
            <a:r>
              <a:rPr lang="en-US" altLang="ko-KR" dirty="0"/>
              <a:t>: Windows</a:t>
            </a:r>
            <a:r>
              <a:rPr lang="ko-KR" altLang="en-US" dirty="0"/>
              <a:t>상의 </a:t>
            </a:r>
            <a:r>
              <a:rPr lang="en-US" altLang="ko-KR" dirty="0"/>
              <a:t>GUI</a:t>
            </a:r>
            <a:r>
              <a:rPr lang="ko-KR" altLang="en-US" dirty="0"/>
              <a:t>를 라즈베리 파이에서 구동한다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68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_2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C6BEF4-01B5-4C76-A70C-0022FF0B7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0" b="23242"/>
          <a:stretch/>
        </p:blipFill>
        <p:spPr>
          <a:xfrm>
            <a:off x="770701" y="1862206"/>
            <a:ext cx="5889981" cy="297930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C7979-E16B-4E13-ABDE-E85D6A99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20" y="1053797"/>
            <a:ext cx="6581407" cy="235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97D63-454E-4C87-9CB2-FFE2561F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920" y="1275678"/>
            <a:ext cx="6140667" cy="572602"/>
          </a:xfrm>
          <a:prstGeom prst="rect">
            <a:avLst/>
          </a:prstGeom>
        </p:spPr>
      </p:pic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218E51EB-305D-4064-BB68-DAA52FEF8E26}"/>
              </a:ext>
            </a:extLst>
          </p:cNvPr>
          <p:cNvSpPr/>
          <p:nvPr/>
        </p:nvSpPr>
        <p:spPr>
          <a:xfrm>
            <a:off x="4874680" y="1954002"/>
            <a:ext cx="1352866" cy="1097638"/>
          </a:xfrm>
          <a:prstGeom prst="bentUpArrow">
            <a:avLst>
              <a:gd name="adj1" fmla="val 12332"/>
              <a:gd name="adj2" fmla="val 1605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637B24-7BCE-461A-80EB-325E64FAA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85" y="3802923"/>
            <a:ext cx="3943350" cy="3429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7EF5EB2-C57B-4D5D-9ACD-6F7FF963D707}"/>
              </a:ext>
            </a:extLst>
          </p:cNvPr>
          <p:cNvSpPr/>
          <p:nvPr/>
        </p:nvSpPr>
        <p:spPr>
          <a:xfrm>
            <a:off x="6170117" y="3802922"/>
            <a:ext cx="602018" cy="249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316367-A2BF-4F76-9267-F7488DAA9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039" y="4717321"/>
            <a:ext cx="5495925" cy="27622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77A9F40-D02E-4CE1-B59F-3E482D920A92}"/>
              </a:ext>
            </a:extLst>
          </p:cNvPr>
          <p:cNvSpPr/>
          <p:nvPr/>
        </p:nvSpPr>
        <p:spPr>
          <a:xfrm>
            <a:off x="5924021" y="4762769"/>
            <a:ext cx="602018" cy="249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39AE8-7DE6-4318-A37B-4B456D196893}"/>
              </a:ext>
            </a:extLst>
          </p:cNvPr>
          <p:cNvSpPr txBox="1"/>
          <p:nvPr/>
        </p:nvSpPr>
        <p:spPr>
          <a:xfrm>
            <a:off x="6225030" y="3126742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하드코딩 되어있는 이름들을 이후에</a:t>
            </a:r>
            <a:endParaRPr lang="en-US" altLang="ko-KR" dirty="0"/>
          </a:p>
          <a:p>
            <a:r>
              <a:rPr lang="ko-KR" altLang="en-US" dirty="0"/>
              <a:t>변경하여 </a:t>
            </a:r>
            <a:r>
              <a:rPr lang="en-US" altLang="ko-KR" dirty="0"/>
              <a:t>Insert Name</a:t>
            </a:r>
            <a:r>
              <a:rPr lang="ko-KR" altLang="en-US" dirty="0"/>
              <a:t>의 기능으로 이름을 리스트에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A9F634-E6FB-4888-BF55-A72C091782B8}"/>
              </a:ext>
            </a:extLst>
          </p:cNvPr>
          <p:cNvSpPr txBox="1"/>
          <p:nvPr/>
        </p:nvSpPr>
        <p:spPr>
          <a:xfrm>
            <a:off x="5720083" y="5539776"/>
            <a:ext cx="6437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처리할 동영상을 불러오는 기능이다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최종적인 프로그램의 동작 결과는 이 동영상을 영상처리 하여</a:t>
            </a:r>
            <a:endParaRPr lang="en-US" altLang="ko-KR" dirty="0"/>
          </a:p>
          <a:p>
            <a:r>
              <a:rPr lang="en-US" altLang="ko-KR" dirty="0"/>
              <a:t>Filename</a:t>
            </a:r>
            <a:r>
              <a:rPr lang="ko-KR" altLang="en-US" dirty="0"/>
              <a:t>안의 이름으로 저장하게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B6107D-71D7-4D4B-B453-E368BF298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01" y="5305119"/>
            <a:ext cx="4810125" cy="1162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21977A-803A-4D6F-B026-2A67A3FDAACA}"/>
              </a:ext>
            </a:extLst>
          </p:cNvPr>
          <p:cNvSpPr txBox="1"/>
          <p:nvPr/>
        </p:nvSpPr>
        <p:spPr>
          <a:xfrm>
            <a:off x="6471126" y="1890421"/>
            <a:ext cx="4857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01_fullbody_dataset.py</a:t>
            </a:r>
            <a:r>
              <a:rPr lang="ko-KR" altLang="en-US" dirty="0"/>
              <a:t>파일 실행</a:t>
            </a:r>
            <a:endParaRPr lang="en-US" altLang="ko-KR" dirty="0"/>
          </a:p>
          <a:p>
            <a:r>
              <a:rPr lang="en-US" altLang="ko-KR" dirty="0"/>
              <a:t>02_fullbody_training.py</a:t>
            </a:r>
            <a:r>
              <a:rPr lang="ko-KR" altLang="en-US" dirty="0"/>
              <a:t>의 트레이닝에 필요한</a:t>
            </a:r>
            <a:endParaRPr lang="en-US" altLang="ko-KR" dirty="0"/>
          </a:p>
          <a:p>
            <a:r>
              <a:rPr lang="ko-KR" altLang="en-US" dirty="0"/>
              <a:t>데이터셋을 마련하는 기능을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53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_3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ACC73E-849F-4F93-9809-2149D802E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977" y="1804454"/>
            <a:ext cx="5920268" cy="3881437"/>
          </a:xfr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0F01A69-4563-401B-AE11-4CF919AEBE2A}"/>
              </a:ext>
            </a:extLst>
          </p:cNvPr>
          <p:cNvSpPr/>
          <p:nvPr/>
        </p:nvSpPr>
        <p:spPr>
          <a:xfrm>
            <a:off x="5178392" y="3429000"/>
            <a:ext cx="1728496" cy="23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2F6E8-9459-4612-9589-CFF869BB952F}"/>
              </a:ext>
            </a:extLst>
          </p:cNvPr>
          <p:cNvSpPr txBox="1"/>
          <p:nvPr/>
        </p:nvSpPr>
        <p:spPr>
          <a:xfrm>
            <a:off x="6906888" y="3344059"/>
            <a:ext cx="537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프로그램이 돌아가는 로그의 상태를 보여주는</a:t>
            </a:r>
            <a:endParaRPr lang="en-US" altLang="ko-KR" dirty="0"/>
          </a:p>
          <a:p>
            <a:r>
              <a:rPr lang="ko-KR" altLang="en-US" dirty="0"/>
              <a:t>화면이다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DF275D-4053-432D-BF3A-11BD4AEF1DF3}"/>
              </a:ext>
            </a:extLst>
          </p:cNvPr>
          <p:cNvSpPr/>
          <p:nvPr/>
        </p:nvSpPr>
        <p:spPr>
          <a:xfrm>
            <a:off x="2433587" y="5102192"/>
            <a:ext cx="1728496" cy="238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11FF3-BB58-4EA7-95C5-51B213181AA6}"/>
              </a:ext>
            </a:extLst>
          </p:cNvPr>
          <p:cNvSpPr txBox="1"/>
          <p:nvPr/>
        </p:nvSpPr>
        <p:spPr>
          <a:xfrm>
            <a:off x="4162083" y="6094914"/>
            <a:ext cx="8073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02_fullbody_training.py(</a:t>
            </a:r>
            <a:r>
              <a:rPr lang="ko-KR" altLang="en-US" dirty="0"/>
              <a:t>인식하고자 하는 사람의 얼굴을 트레이닝 하는 기능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파일과 </a:t>
            </a:r>
            <a:r>
              <a:rPr lang="en-US" altLang="ko-KR" dirty="0"/>
              <a:t>test6.py(</a:t>
            </a:r>
            <a:r>
              <a:rPr lang="ko-KR" altLang="en-US" dirty="0"/>
              <a:t>모자이크 처리하는 기능</a:t>
            </a:r>
            <a:r>
              <a:rPr lang="en-US" altLang="ko-KR" dirty="0"/>
              <a:t>) </a:t>
            </a:r>
            <a:r>
              <a:rPr lang="ko-KR" altLang="en-US" dirty="0"/>
              <a:t>파일을 수행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506C1B-91C8-4D8D-A837-8768FF89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881" y="4311617"/>
            <a:ext cx="6791325" cy="790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2EC92-8DF1-4FA5-A1AC-8E5A4514B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881" y="4927601"/>
            <a:ext cx="6342347" cy="12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9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_4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653ED8-91F0-4323-AA5E-05DBB0E28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7157630" cy="4698461"/>
          </a:xfr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EF81C88-9DC5-4F21-94BB-08641E91F542}"/>
              </a:ext>
            </a:extLst>
          </p:cNvPr>
          <p:cNvSpPr/>
          <p:nvPr/>
        </p:nvSpPr>
        <p:spPr>
          <a:xfrm>
            <a:off x="5741470" y="3250933"/>
            <a:ext cx="2271562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89BC7-5505-4087-A6FE-54DAE7A6848D}"/>
              </a:ext>
            </a:extLst>
          </p:cNvPr>
          <p:cNvSpPr txBox="1"/>
          <p:nvPr/>
        </p:nvSpPr>
        <p:spPr>
          <a:xfrm>
            <a:off x="8191099" y="3250933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동영상 재생</a:t>
            </a:r>
          </a:p>
        </p:txBody>
      </p:sp>
      <p:sp>
        <p:nvSpPr>
          <p:cNvPr id="8" name="화살표: 아래로 구부러짐 7">
            <a:extLst>
              <a:ext uri="{FF2B5EF4-FFF2-40B4-BE49-F238E27FC236}">
                <a16:creationId xmlns:a16="http://schemas.microsoft.com/office/drawing/2014/main" id="{97628200-8890-4985-9AD8-8A957F4889B2}"/>
              </a:ext>
            </a:extLst>
          </p:cNvPr>
          <p:cNvSpPr/>
          <p:nvPr/>
        </p:nvSpPr>
        <p:spPr>
          <a:xfrm flipH="1">
            <a:off x="4492324" y="1763562"/>
            <a:ext cx="1938956" cy="644893"/>
          </a:xfrm>
          <a:prstGeom prst="curvedDownArrow">
            <a:avLst>
              <a:gd name="adj1" fmla="val 22042"/>
              <a:gd name="adj2" fmla="val 50000"/>
              <a:gd name="adj3" fmla="val 19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D49D433-61EE-45E5-ACA5-FE9BF998150E}"/>
              </a:ext>
            </a:extLst>
          </p:cNvPr>
          <p:cNvSpPr/>
          <p:nvPr/>
        </p:nvSpPr>
        <p:spPr>
          <a:xfrm>
            <a:off x="5741470" y="5180799"/>
            <a:ext cx="2271562" cy="18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F1B3-4234-483A-A330-0DD297EC528B}"/>
              </a:ext>
            </a:extLst>
          </p:cNvPr>
          <p:cNvSpPr txBox="1"/>
          <p:nvPr/>
        </p:nvSpPr>
        <p:spPr>
          <a:xfrm>
            <a:off x="8013032" y="5046553"/>
            <a:ext cx="3847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Progress</a:t>
            </a:r>
            <a:r>
              <a:rPr lang="ko-KR" altLang="en-US" dirty="0"/>
              <a:t>바를 이용하여 보고자 하는 </a:t>
            </a:r>
            <a:endParaRPr lang="en-US" altLang="ko-KR" dirty="0"/>
          </a:p>
          <a:p>
            <a:r>
              <a:rPr lang="ko-KR" altLang="en-US" dirty="0"/>
              <a:t>동영상의</a:t>
            </a:r>
            <a:r>
              <a:rPr lang="en-US" altLang="ko-KR" dirty="0"/>
              <a:t> </a:t>
            </a:r>
            <a:r>
              <a:rPr lang="ko-KR" altLang="en-US" dirty="0"/>
              <a:t>재생위치를 </a:t>
            </a:r>
            <a:endParaRPr lang="en-US" altLang="ko-KR" dirty="0"/>
          </a:p>
          <a:p>
            <a:r>
              <a:rPr lang="ko-KR" altLang="en-US" dirty="0"/>
              <a:t>임의로 지정할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80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_5</a:t>
            </a:r>
            <a:endParaRPr lang="ko-KR" altLang="en-US" dirty="0"/>
          </a:p>
        </p:txBody>
      </p:sp>
      <p:pic>
        <p:nvPicPr>
          <p:cNvPr id="4" name="bandicam 2021-06-01 01-05-12-226">
            <a:hlinkClick r:id="" action="ppaction://media"/>
            <a:extLst>
              <a:ext uri="{FF2B5EF4-FFF2-40B4-BE49-F238E27FC236}">
                <a16:creationId xmlns:a16="http://schemas.microsoft.com/office/drawing/2014/main" id="{B56A9AA9-A2E6-4026-B0CB-90F815EDAB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822" y="1785203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12998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</a:t>
            </a:r>
            <a:r>
              <a:rPr lang="ko-KR" altLang="en-US" dirty="0"/>
              <a:t>라즈베리 파이 오류</a:t>
            </a:r>
          </a:p>
        </p:txBody>
      </p:sp>
      <p:pic>
        <p:nvPicPr>
          <p:cNvPr id="6" name="bandicam 2021-06-01 01-08-11-567">
            <a:hlinkClick r:id="" action="ppaction://media"/>
            <a:extLst>
              <a:ext uri="{FF2B5EF4-FFF2-40B4-BE49-F238E27FC236}">
                <a16:creationId xmlns:a16="http://schemas.microsoft.com/office/drawing/2014/main" id="{436E2EFF-0DD1-49F3-8E29-49C54A6EAD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398" y="1660074"/>
            <a:ext cx="8789876" cy="4943926"/>
          </a:xfrm>
        </p:spPr>
      </p:pic>
    </p:spTree>
    <p:extLst>
      <p:ext uri="{BB962C8B-B14F-4D97-AF65-F5344CB8AC3E}">
        <p14:creationId xmlns:p14="http://schemas.microsoft.com/office/powerpoint/2010/main" val="9106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4036-AB05-44E1-8307-1758096C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</a:t>
            </a:r>
            <a:r>
              <a:rPr lang="ko-KR" altLang="en-US" dirty="0"/>
              <a:t>라즈베리 파이 오류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FE5006-BEE1-4D04-803B-1D6EEE203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38" y="1601788"/>
            <a:ext cx="6619921" cy="4462980"/>
          </a:xfr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81396E-F536-4959-A93C-A7E36BEED5B5}"/>
              </a:ext>
            </a:extLst>
          </p:cNvPr>
          <p:cNvSpPr/>
          <p:nvPr/>
        </p:nvSpPr>
        <p:spPr>
          <a:xfrm>
            <a:off x="603838" y="5364480"/>
            <a:ext cx="5380402" cy="7002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A3F44-7696-431E-A946-15BB163A4FB9}"/>
              </a:ext>
            </a:extLst>
          </p:cNvPr>
          <p:cNvSpPr txBox="1"/>
          <p:nvPr/>
        </p:nvSpPr>
        <p:spPr>
          <a:xfrm>
            <a:off x="7278170" y="1607234"/>
            <a:ext cx="50048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11X-forwarding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원격에 있는 리눅스 장비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접속해서 </a:t>
            </a:r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기반의 어플리케이션을 실행하기 위한</a:t>
            </a:r>
            <a:endParaRPr lang="en-US" altLang="ko-KR" dirty="0"/>
          </a:p>
          <a:p>
            <a:r>
              <a:rPr lang="ko-KR" altLang="en-US" dirty="0"/>
              <a:t>방법이다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91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BAE56-5EC8-4B87-8321-810CD929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804578" cy="1320800"/>
          </a:xfrm>
        </p:spPr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주차 진행상황</a:t>
            </a:r>
            <a:r>
              <a:rPr lang="en-US" altLang="ko-KR" dirty="0"/>
              <a:t>_</a:t>
            </a:r>
            <a:r>
              <a:rPr lang="ko-KR" altLang="en-US" dirty="0"/>
              <a:t>라즈베리 파이 블랙처리</a:t>
            </a:r>
          </a:p>
        </p:txBody>
      </p:sp>
      <p:pic>
        <p:nvPicPr>
          <p:cNvPr id="4" name="라즈베리파이 블랙처리화면">
            <a:hlinkClick r:id="" action="ppaction://media"/>
            <a:extLst>
              <a:ext uri="{FF2B5EF4-FFF2-40B4-BE49-F238E27FC236}">
                <a16:creationId xmlns:a16="http://schemas.microsoft.com/office/drawing/2014/main" id="{1F946725-BC92-4E0A-8E34-0C60F9E263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866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</TotalTime>
  <Words>225</Words>
  <Application>Microsoft Office PowerPoint</Application>
  <PresentationFormat>와이드스크린</PresentationFormat>
  <Paragraphs>37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패싯</vt:lpstr>
      <vt:lpstr>인하방범대</vt:lpstr>
      <vt:lpstr>14주차 진행상황_1 </vt:lpstr>
      <vt:lpstr>14주차 진행상황_2</vt:lpstr>
      <vt:lpstr>14주차 진행상황_3</vt:lpstr>
      <vt:lpstr>14주차 진행상황_4</vt:lpstr>
      <vt:lpstr>14주차 진행상황_5</vt:lpstr>
      <vt:lpstr>14주차 진행상황_라즈베리 파이 오류</vt:lpstr>
      <vt:lpstr>14주차 진행상황_라즈베리 파이 오류</vt:lpstr>
      <vt:lpstr>14주차 진행상황_라즈베리 파이 블랙처리</vt:lpstr>
      <vt:lpstr>다음 주 진도예정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인하방범대</dc:title>
  <dc:creator>김 민정</dc:creator>
  <cp:lastModifiedBy>김 민정</cp:lastModifiedBy>
  <cp:revision>12</cp:revision>
  <dcterms:created xsi:type="dcterms:W3CDTF">2021-05-31T14:23:15Z</dcterms:created>
  <dcterms:modified xsi:type="dcterms:W3CDTF">2021-05-31T16:29:44Z</dcterms:modified>
</cp:coreProperties>
</file>